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7"/>
  </p:notesMasterIdLst>
  <p:sldIdLst>
    <p:sldId id="256" r:id="rId2"/>
    <p:sldId id="257" r:id="rId3"/>
    <p:sldId id="264" r:id="rId4"/>
    <p:sldId id="258" r:id="rId5"/>
    <p:sldId id="269" r:id="rId6"/>
    <p:sldId id="270" r:id="rId7"/>
    <p:sldId id="271" r:id="rId8"/>
    <p:sldId id="273" r:id="rId9"/>
    <p:sldId id="260" r:id="rId10"/>
    <p:sldId id="266" r:id="rId11"/>
    <p:sldId id="267" r:id="rId12"/>
    <p:sldId id="268" r:id="rId13"/>
    <p:sldId id="274" r:id="rId14"/>
    <p:sldId id="276" r:id="rId15"/>
    <p:sldId id="27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4" autoAdjust="0"/>
    <p:restoredTop sz="94628" autoAdjust="0"/>
  </p:normalViewPr>
  <p:slideViewPr>
    <p:cSldViewPr>
      <p:cViewPr varScale="1">
        <p:scale>
          <a:sx n="103" d="100"/>
          <a:sy n="103" d="100"/>
        </p:scale>
        <p:origin x="-1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EC1BF7-E427-45C7-8EBF-550CE35F6A9D}" type="doc">
      <dgm:prSet loTypeId="urn:microsoft.com/office/officeart/2008/layout/RadialCluster" loCatId="relationship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BBF5A911-9FD5-42BD-A0F4-EADB0E088B26}">
      <dgm:prSet phldrT="[Text]"/>
      <dgm:spPr/>
      <dgm:t>
        <a:bodyPr/>
        <a:lstStyle/>
        <a:p>
          <a:r>
            <a:rPr lang="en-US" dirty="0" smtClean="0"/>
            <a:t>Group</a:t>
          </a:r>
          <a:endParaRPr lang="en-US" dirty="0"/>
        </a:p>
      </dgm:t>
    </dgm:pt>
    <dgm:pt modelId="{50CB3DA9-F5AC-4472-BBEC-FB07B3548B05}" type="parTrans" cxnId="{E1059D37-8304-4A48-A266-E17864568A15}">
      <dgm:prSet/>
      <dgm:spPr/>
      <dgm:t>
        <a:bodyPr/>
        <a:lstStyle/>
        <a:p>
          <a:endParaRPr lang="en-US"/>
        </a:p>
      </dgm:t>
    </dgm:pt>
    <dgm:pt modelId="{9E8A9A7F-8563-4FB6-A2AD-C1274875A2B5}" type="sibTrans" cxnId="{E1059D37-8304-4A48-A266-E17864568A15}">
      <dgm:prSet/>
      <dgm:spPr/>
      <dgm:t>
        <a:bodyPr/>
        <a:lstStyle/>
        <a:p>
          <a:endParaRPr lang="en-US"/>
        </a:p>
      </dgm:t>
    </dgm:pt>
    <dgm:pt modelId="{F2C07F2F-9339-412F-A947-27D1D89D440E}">
      <dgm:prSet phldrT="[Text]"/>
      <dgm:spPr/>
      <dgm:t>
        <a:bodyPr/>
        <a:lstStyle/>
        <a:p>
          <a:r>
            <a:rPr lang="en-US" dirty="0" smtClean="0"/>
            <a:t>Computer</a:t>
          </a:r>
          <a:endParaRPr lang="en-US" dirty="0"/>
        </a:p>
      </dgm:t>
    </dgm:pt>
    <dgm:pt modelId="{3A39A1EE-E85D-46FE-A235-D12EFA5BC84E}" type="parTrans" cxnId="{EDAA8754-B8BE-4420-8F25-2621E2B48DF9}">
      <dgm:prSet/>
      <dgm:spPr/>
      <dgm:t>
        <a:bodyPr/>
        <a:lstStyle/>
        <a:p>
          <a:endParaRPr lang="en-US"/>
        </a:p>
      </dgm:t>
    </dgm:pt>
    <dgm:pt modelId="{F9640FC3-2910-4D84-825C-0BE4079C8FB1}" type="sibTrans" cxnId="{EDAA8754-B8BE-4420-8F25-2621E2B48DF9}">
      <dgm:prSet/>
      <dgm:spPr/>
      <dgm:t>
        <a:bodyPr/>
        <a:lstStyle/>
        <a:p>
          <a:endParaRPr lang="en-US"/>
        </a:p>
      </dgm:t>
    </dgm:pt>
    <dgm:pt modelId="{05ABAA8C-43A7-4AC5-80F4-58D0D5453013}">
      <dgm:prSet phldrT="[Text]"/>
      <dgm:spPr/>
      <dgm:t>
        <a:bodyPr/>
        <a:lstStyle/>
        <a:p>
          <a:r>
            <a:rPr lang="en-US" dirty="0" smtClean="0"/>
            <a:t>Policies</a:t>
          </a:r>
          <a:endParaRPr lang="en-US" dirty="0"/>
        </a:p>
      </dgm:t>
    </dgm:pt>
    <dgm:pt modelId="{A6A49BE8-8B14-4754-A63D-C418A3574A42}" type="parTrans" cxnId="{6BBC0ED1-6411-4510-99C6-41FEEB78927D}">
      <dgm:prSet/>
      <dgm:spPr/>
      <dgm:t>
        <a:bodyPr/>
        <a:lstStyle/>
        <a:p>
          <a:endParaRPr lang="en-US"/>
        </a:p>
      </dgm:t>
    </dgm:pt>
    <dgm:pt modelId="{2D57137E-3280-41D6-999D-BBDACDCD0FE5}" type="sibTrans" cxnId="{6BBC0ED1-6411-4510-99C6-41FEEB78927D}">
      <dgm:prSet/>
      <dgm:spPr/>
      <dgm:t>
        <a:bodyPr/>
        <a:lstStyle/>
        <a:p>
          <a:endParaRPr lang="en-US"/>
        </a:p>
      </dgm:t>
    </dgm:pt>
    <dgm:pt modelId="{1E8407A9-4A01-49DA-8C30-A3214536C2AE}">
      <dgm:prSet phldrT="[Text]"/>
      <dgm:spPr/>
      <dgm:t>
        <a:bodyPr/>
        <a:lstStyle/>
        <a:p>
          <a:r>
            <a:rPr lang="en-US" dirty="0" smtClean="0"/>
            <a:t>Bundles</a:t>
          </a:r>
          <a:endParaRPr lang="en-US" dirty="0"/>
        </a:p>
      </dgm:t>
    </dgm:pt>
    <dgm:pt modelId="{D041B085-69B6-4A19-8E58-F09A90F40061}" type="parTrans" cxnId="{0F202DA9-5CC1-4CD2-B0FE-C504497F19F0}">
      <dgm:prSet/>
      <dgm:spPr/>
      <dgm:t>
        <a:bodyPr/>
        <a:lstStyle/>
        <a:p>
          <a:endParaRPr lang="en-US"/>
        </a:p>
      </dgm:t>
    </dgm:pt>
    <dgm:pt modelId="{16143426-7922-4D64-BA4C-7BB006C40EF6}" type="sibTrans" cxnId="{0F202DA9-5CC1-4CD2-B0FE-C504497F19F0}">
      <dgm:prSet/>
      <dgm:spPr/>
      <dgm:t>
        <a:bodyPr/>
        <a:lstStyle/>
        <a:p>
          <a:endParaRPr lang="en-US"/>
        </a:p>
      </dgm:t>
    </dgm:pt>
    <dgm:pt modelId="{B1E5232E-7BD3-4093-B276-9FE45858A3BC}" type="pres">
      <dgm:prSet presAssocID="{3AEC1BF7-E427-45C7-8EBF-550CE35F6A9D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CF358CA9-A008-4F91-A49B-6F7422890A8E}" type="pres">
      <dgm:prSet presAssocID="{BBF5A911-9FD5-42BD-A0F4-EADB0E088B26}" presName="singleCycle" presStyleCnt="0"/>
      <dgm:spPr/>
      <dgm:t>
        <a:bodyPr/>
        <a:lstStyle/>
        <a:p>
          <a:endParaRPr lang="en-US"/>
        </a:p>
      </dgm:t>
    </dgm:pt>
    <dgm:pt modelId="{3C8B1064-83DF-4F53-9148-B6E6D6A52FD7}" type="pres">
      <dgm:prSet presAssocID="{BBF5A911-9FD5-42BD-A0F4-EADB0E088B26}" presName="singleCenter" presStyleLbl="node1" presStyleIdx="0" presStyleCnt="4" custScaleX="87500" custScaleY="87724" custLinFactNeighborX="-2034" custLinFactNeighborY="-18305">
        <dgm:presLayoutVars>
          <dgm:chMax val="7"/>
          <dgm:chPref val="7"/>
        </dgm:presLayoutVars>
      </dgm:prSet>
      <dgm:spPr/>
      <dgm:t>
        <a:bodyPr/>
        <a:lstStyle/>
        <a:p>
          <a:endParaRPr lang="en-US"/>
        </a:p>
      </dgm:t>
    </dgm:pt>
    <dgm:pt modelId="{1DDDBF38-C80E-49CE-84D0-009128104842}" type="pres">
      <dgm:prSet presAssocID="{3A39A1EE-E85D-46FE-A235-D12EFA5BC84E}" presName="Name56" presStyleLbl="parChTrans1D2" presStyleIdx="0" presStyleCnt="3"/>
      <dgm:spPr/>
      <dgm:t>
        <a:bodyPr/>
        <a:lstStyle/>
        <a:p>
          <a:endParaRPr lang="en-US"/>
        </a:p>
      </dgm:t>
    </dgm:pt>
    <dgm:pt modelId="{D2538A47-8CEF-4977-B489-1F1028F521FB}" type="pres">
      <dgm:prSet presAssocID="{F2C07F2F-9339-412F-A947-27D1D89D440E}" presName="text0" presStyleLbl="node1" presStyleIdx="1" presStyleCnt="4" custScaleX="242538" custScaleY="219605" custRadScaleRad="146272" custRadScaleInc="-1279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7AEE1B-90B4-4055-B8B3-83C1035C90BB}" type="pres">
      <dgm:prSet presAssocID="{A6A49BE8-8B14-4754-A63D-C418A3574A42}" presName="Name56" presStyleLbl="parChTrans1D2" presStyleIdx="1" presStyleCnt="3"/>
      <dgm:spPr/>
      <dgm:t>
        <a:bodyPr/>
        <a:lstStyle/>
        <a:p>
          <a:endParaRPr lang="en-US"/>
        </a:p>
      </dgm:t>
    </dgm:pt>
    <dgm:pt modelId="{4160BE6E-4435-4954-B178-58AB20737A03}" type="pres">
      <dgm:prSet presAssocID="{05ABAA8C-43A7-4AC5-80F4-58D0D5453013}" presName="text0" presStyleLbl="node1" presStyleIdx="2" presStyleCnt="4" custRadScaleRad="107652" custRadScaleInc="-116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3EA9EA-1E8D-4E23-90F3-3A77F9B37F26}" type="pres">
      <dgm:prSet presAssocID="{D041B085-69B6-4A19-8E58-F09A90F40061}" presName="Name56" presStyleLbl="parChTrans1D2" presStyleIdx="2" presStyleCnt="3"/>
      <dgm:spPr/>
      <dgm:t>
        <a:bodyPr/>
        <a:lstStyle/>
        <a:p>
          <a:endParaRPr lang="en-US"/>
        </a:p>
      </dgm:t>
    </dgm:pt>
    <dgm:pt modelId="{415BEFF5-8B6A-4E78-818A-79C510DBB8BD}" type="pres">
      <dgm:prSet presAssocID="{1E8407A9-4A01-49DA-8C30-A3214536C2AE}" presName="text0" presStyleLbl="node1" presStyleIdx="3" presStyleCnt="4" custRadScaleRad="143918" custRadScaleInc="2725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F202DA9-5CC1-4CD2-B0FE-C504497F19F0}" srcId="{BBF5A911-9FD5-42BD-A0F4-EADB0E088B26}" destId="{1E8407A9-4A01-49DA-8C30-A3214536C2AE}" srcOrd="2" destOrd="0" parTransId="{D041B085-69B6-4A19-8E58-F09A90F40061}" sibTransId="{16143426-7922-4D64-BA4C-7BB006C40EF6}"/>
    <dgm:cxn modelId="{EDAA8754-B8BE-4420-8F25-2621E2B48DF9}" srcId="{BBF5A911-9FD5-42BD-A0F4-EADB0E088B26}" destId="{F2C07F2F-9339-412F-A947-27D1D89D440E}" srcOrd="0" destOrd="0" parTransId="{3A39A1EE-E85D-46FE-A235-D12EFA5BC84E}" sibTransId="{F9640FC3-2910-4D84-825C-0BE4079C8FB1}"/>
    <dgm:cxn modelId="{5247381D-731F-4872-8DCA-409E125E5348}" type="presOf" srcId="{05ABAA8C-43A7-4AC5-80F4-58D0D5453013}" destId="{4160BE6E-4435-4954-B178-58AB20737A03}" srcOrd="0" destOrd="0" presId="urn:microsoft.com/office/officeart/2008/layout/RadialCluster"/>
    <dgm:cxn modelId="{30B0F63D-BC01-4E42-A549-C24C6B3A7874}" type="presOf" srcId="{D041B085-69B6-4A19-8E58-F09A90F40061}" destId="{AE3EA9EA-1E8D-4E23-90F3-3A77F9B37F26}" srcOrd="0" destOrd="0" presId="urn:microsoft.com/office/officeart/2008/layout/RadialCluster"/>
    <dgm:cxn modelId="{A85B716F-066F-4C5F-BBB5-522499BA6CAC}" type="presOf" srcId="{3A39A1EE-E85D-46FE-A235-D12EFA5BC84E}" destId="{1DDDBF38-C80E-49CE-84D0-009128104842}" srcOrd="0" destOrd="0" presId="urn:microsoft.com/office/officeart/2008/layout/RadialCluster"/>
    <dgm:cxn modelId="{E1059D37-8304-4A48-A266-E17864568A15}" srcId="{3AEC1BF7-E427-45C7-8EBF-550CE35F6A9D}" destId="{BBF5A911-9FD5-42BD-A0F4-EADB0E088B26}" srcOrd="0" destOrd="0" parTransId="{50CB3DA9-F5AC-4472-BBEC-FB07B3548B05}" sibTransId="{9E8A9A7F-8563-4FB6-A2AD-C1274875A2B5}"/>
    <dgm:cxn modelId="{E3D018A0-0383-4047-BC82-6099E14FEECE}" type="presOf" srcId="{BBF5A911-9FD5-42BD-A0F4-EADB0E088B26}" destId="{3C8B1064-83DF-4F53-9148-B6E6D6A52FD7}" srcOrd="0" destOrd="0" presId="urn:microsoft.com/office/officeart/2008/layout/RadialCluster"/>
    <dgm:cxn modelId="{6BBC0ED1-6411-4510-99C6-41FEEB78927D}" srcId="{BBF5A911-9FD5-42BD-A0F4-EADB0E088B26}" destId="{05ABAA8C-43A7-4AC5-80F4-58D0D5453013}" srcOrd="1" destOrd="0" parTransId="{A6A49BE8-8B14-4754-A63D-C418A3574A42}" sibTransId="{2D57137E-3280-41D6-999D-BBDACDCD0FE5}"/>
    <dgm:cxn modelId="{59C0F8D9-9F0E-487E-8309-A96E50CD3305}" type="presOf" srcId="{F2C07F2F-9339-412F-A947-27D1D89D440E}" destId="{D2538A47-8CEF-4977-B489-1F1028F521FB}" srcOrd="0" destOrd="0" presId="urn:microsoft.com/office/officeart/2008/layout/RadialCluster"/>
    <dgm:cxn modelId="{D93E29E5-2D77-45FE-B6BA-BC3227D2A8C1}" type="presOf" srcId="{A6A49BE8-8B14-4754-A63D-C418A3574A42}" destId="{627AEE1B-90B4-4055-B8B3-83C1035C90BB}" srcOrd="0" destOrd="0" presId="urn:microsoft.com/office/officeart/2008/layout/RadialCluster"/>
    <dgm:cxn modelId="{7A1067D5-36B2-4054-9EB9-91007CE7E7AA}" type="presOf" srcId="{1E8407A9-4A01-49DA-8C30-A3214536C2AE}" destId="{415BEFF5-8B6A-4E78-818A-79C510DBB8BD}" srcOrd="0" destOrd="0" presId="urn:microsoft.com/office/officeart/2008/layout/RadialCluster"/>
    <dgm:cxn modelId="{5D25E5EB-81B9-4FD8-932A-60D67598E74F}" type="presOf" srcId="{3AEC1BF7-E427-45C7-8EBF-550CE35F6A9D}" destId="{B1E5232E-7BD3-4093-B276-9FE45858A3BC}" srcOrd="0" destOrd="0" presId="urn:microsoft.com/office/officeart/2008/layout/RadialCluster"/>
    <dgm:cxn modelId="{D515ABC0-E064-45CB-903E-84E74202F166}" type="presParOf" srcId="{B1E5232E-7BD3-4093-B276-9FE45858A3BC}" destId="{CF358CA9-A008-4F91-A49B-6F7422890A8E}" srcOrd="0" destOrd="0" presId="urn:microsoft.com/office/officeart/2008/layout/RadialCluster"/>
    <dgm:cxn modelId="{B651B042-494B-4F16-8FFD-A9C02BBB086E}" type="presParOf" srcId="{CF358CA9-A008-4F91-A49B-6F7422890A8E}" destId="{3C8B1064-83DF-4F53-9148-B6E6D6A52FD7}" srcOrd="0" destOrd="0" presId="urn:microsoft.com/office/officeart/2008/layout/RadialCluster"/>
    <dgm:cxn modelId="{3DA6FF51-89BA-4842-87B6-201F8016EE76}" type="presParOf" srcId="{CF358CA9-A008-4F91-A49B-6F7422890A8E}" destId="{1DDDBF38-C80E-49CE-84D0-009128104842}" srcOrd="1" destOrd="0" presId="urn:microsoft.com/office/officeart/2008/layout/RadialCluster"/>
    <dgm:cxn modelId="{1D29DE1E-B8CE-4744-AD95-F55C8E775B55}" type="presParOf" srcId="{CF358CA9-A008-4F91-A49B-6F7422890A8E}" destId="{D2538A47-8CEF-4977-B489-1F1028F521FB}" srcOrd="2" destOrd="0" presId="urn:microsoft.com/office/officeart/2008/layout/RadialCluster"/>
    <dgm:cxn modelId="{BFF1FD32-C288-4091-BF75-F8342E28E06E}" type="presParOf" srcId="{CF358CA9-A008-4F91-A49B-6F7422890A8E}" destId="{627AEE1B-90B4-4055-B8B3-83C1035C90BB}" srcOrd="3" destOrd="0" presId="urn:microsoft.com/office/officeart/2008/layout/RadialCluster"/>
    <dgm:cxn modelId="{CD51B20A-CE70-47CA-8C54-AD68A726C066}" type="presParOf" srcId="{CF358CA9-A008-4F91-A49B-6F7422890A8E}" destId="{4160BE6E-4435-4954-B178-58AB20737A03}" srcOrd="4" destOrd="0" presId="urn:microsoft.com/office/officeart/2008/layout/RadialCluster"/>
    <dgm:cxn modelId="{E1618824-4707-4C0A-BCD8-8C9B70499D6D}" type="presParOf" srcId="{CF358CA9-A008-4F91-A49B-6F7422890A8E}" destId="{AE3EA9EA-1E8D-4E23-90F3-3A77F9B37F26}" srcOrd="5" destOrd="0" presId="urn:microsoft.com/office/officeart/2008/layout/RadialCluster"/>
    <dgm:cxn modelId="{A9164637-B3BD-4AE9-8ACC-FD70400DB0F2}" type="presParOf" srcId="{CF358CA9-A008-4F91-A49B-6F7422890A8E}" destId="{415BEFF5-8B6A-4E78-818A-79C510DBB8BD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3364F27-1D52-4C7B-86EF-F6BF8F68CFD3}" type="doc">
      <dgm:prSet loTypeId="urn:microsoft.com/office/officeart/2008/layout/RadialCluster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392F155-297A-493D-8717-C374B3FF53B2}">
      <dgm:prSet phldrT="[Text]"/>
      <dgm:spPr/>
      <dgm:t>
        <a:bodyPr/>
        <a:lstStyle/>
        <a:p>
          <a:r>
            <a:rPr lang="en-US" dirty="0" smtClean="0"/>
            <a:t>Media Lab 30</a:t>
          </a:r>
        </a:p>
        <a:p>
          <a:r>
            <a:rPr lang="en-US" dirty="0" smtClean="0"/>
            <a:t> Student Computers</a:t>
          </a:r>
        </a:p>
        <a:p>
          <a:r>
            <a:rPr lang="en-US" dirty="0" smtClean="0"/>
            <a:t>1 Staff Computer</a:t>
          </a:r>
        </a:p>
        <a:p>
          <a:r>
            <a:rPr lang="en-US" dirty="0" smtClean="0"/>
            <a:t>1 Printer</a:t>
          </a:r>
          <a:endParaRPr lang="en-US" dirty="0"/>
        </a:p>
      </dgm:t>
    </dgm:pt>
    <dgm:pt modelId="{1A41107E-AB27-4DA0-85B1-9A143CBC950C}" type="parTrans" cxnId="{CA7285A8-E9AE-4820-A650-A6D7525139B7}">
      <dgm:prSet/>
      <dgm:spPr/>
      <dgm:t>
        <a:bodyPr/>
        <a:lstStyle/>
        <a:p>
          <a:endParaRPr lang="en-US"/>
        </a:p>
      </dgm:t>
    </dgm:pt>
    <dgm:pt modelId="{03219385-B239-4C58-9690-EBD6EB3FE686}" type="sibTrans" cxnId="{CA7285A8-E9AE-4820-A650-A6D7525139B7}">
      <dgm:prSet/>
      <dgm:spPr/>
      <dgm:t>
        <a:bodyPr/>
        <a:lstStyle/>
        <a:p>
          <a:endParaRPr lang="en-US"/>
        </a:p>
      </dgm:t>
    </dgm:pt>
    <dgm:pt modelId="{11409ECC-4848-4623-92EA-151EF1E9D950}">
      <dgm:prSet phldrT="[Text]"/>
      <dgm:spPr/>
      <dgm:t>
        <a:bodyPr/>
        <a:lstStyle/>
        <a:p>
          <a:r>
            <a:rPr lang="en-US" dirty="0" smtClean="0"/>
            <a:t>School Staff</a:t>
          </a:r>
          <a:endParaRPr lang="en-US" dirty="0"/>
        </a:p>
      </dgm:t>
    </dgm:pt>
    <dgm:pt modelId="{021361AB-EBD4-423D-9E2B-4240B9FE0247}" type="parTrans" cxnId="{96DFA764-594A-4E5E-8136-79954210BF95}">
      <dgm:prSet/>
      <dgm:spPr/>
      <dgm:t>
        <a:bodyPr/>
        <a:lstStyle/>
        <a:p>
          <a:endParaRPr lang="en-US"/>
        </a:p>
      </dgm:t>
    </dgm:pt>
    <dgm:pt modelId="{20EB756E-95C9-4991-9B7F-337C3BD34C89}" type="sibTrans" cxnId="{96DFA764-594A-4E5E-8136-79954210BF95}">
      <dgm:prSet/>
      <dgm:spPr/>
      <dgm:t>
        <a:bodyPr/>
        <a:lstStyle/>
        <a:p>
          <a:endParaRPr lang="en-US"/>
        </a:p>
      </dgm:t>
    </dgm:pt>
    <dgm:pt modelId="{3C69F646-693D-4F86-A508-BFCE0FD52287}">
      <dgm:prSet phldrT="[Text]"/>
      <dgm:spPr/>
      <dgm:t>
        <a:bodyPr/>
        <a:lstStyle/>
        <a:p>
          <a:r>
            <a:rPr lang="en-US" dirty="0" smtClean="0"/>
            <a:t>Bundles</a:t>
          </a:r>
        </a:p>
        <a:p>
          <a:r>
            <a:rPr lang="en-US" dirty="0" smtClean="0"/>
            <a:t>ABI  Shortcut</a:t>
          </a:r>
        </a:p>
        <a:p>
          <a:r>
            <a:rPr lang="en-US" dirty="0" err="1" smtClean="0"/>
            <a:t>Schoolnet</a:t>
          </a:r>
          <a:r>
            <a:rPr lang="en-US" dirty="0" smtClean="0"/>
            <a:t> Shortcut</a:t>
          </a:r>
        </a:p>
      </dgm:t>
    </dgm:pt>
    <dgm:pt modelId="{877A5117-9447-412D-BE1B-9A2BC7561720}" type="parTrans" cxnId="{12ECAB14-0742-4354-A684-132D75903A8E}">
      <dgm:prSet/>
      <dgm:spPr/>
      <dgm:t>
        <a:bodyPr/>
        <a:lstStyle/>
        <a:p>
          <a:endParaRPr lang="en-US"/>
        </a:p>
      </dgm:t>
    </dgm:pt>
    <dgm:pt modelId="{D5D1C5B5-6920-43F7-970D-501220E747FC}" type="sibTrans" cxnId="{12ECAB14-0742-4354-A684-132D75903A8E}">
      <dgm:prSet/>
      <dgm:spPr/>
      <dgm:t>
        <a:bodyPr/>
        <a:lstStyle/>
        <a:p>
          <a:endParaRPr lang="en-US"/>
        </a:p>
      </dgm:t>
    </dgm:pt>
    <dgm:pt modelId="{14DC2E52-BF02-4CFB-AD83-EB728FBB16B3}">
      <dgm:prSet phldrT="[Text]"/>
      <dgm:spPr/>
      <dgm:t>
        <a:bodyPr/>
        <a:lstStyle/>
        <a:p>
          <a:r>
            <a:rPr lang="en-US" dirty="0" smtClean="0"/>
            <a:t>Policies</a:t>
          </a:r>
        </a:p>
        <a:p>
          <a:r>
            <a:rPr lang="en-US" dirty="0" smtClean="0"/>
            <a:t>Remote Control Policy</a:t>
          </a:r>
          <a:endParaRPr lang="en-US" dirty="0"/>
        </a:p>
      </dgm:t>
    </dgm:pt>
    <dgm:pt modelId="{B69FBCBC-CD23-474C-A935-E0A9E079C100}" type="parTrans" cxnId="{8091CE96-DD1A-47B8-B056-39DE790C5958}">
      <dgm:prSet/>
      <dgm:spPr/>
      <dgm:t>
        <a:bodyPr/>
        <a:lstStyle/>
        <a:p>
          <a:endParaRPr lang="en-US"/>
        </a:p>
      </dgm:t>
    </dgm:pt>
    <dgm:pt modelId="{079AD420-4E26-4075-9183-B3BA21162067}" type="sibTrans" cxnId="{8091CE96-DD1A-47B8-B056-39DE790C5958}">
      <dgm:prSet/>
      <dgm:spPr/>
      <dgm:t>
        <a:bodyPr/>
        <a:lstStyle/>
        <a:p>
          <a:endParaRPr lang="en-US"/>
        </a:p>
      </dgm:t>
    </dgm:pt>
    <dgm:pt modelId="{53B440F0-810A-4F5F-88FC-8CF355B766E3}">
      <dgm:prSet phldrT="[Text]"/>
      <dgm:spPr/>
      <dgm:t>
        <a:bodyPr/>
        <a:lstStyle/>
        <a:p>
          <a:r>
            <a:rPr lang="en-US" dirty="0" smtClean="0"/>
            <a:t>Media Lab</a:t>
          </a:r>
          <a:endParaRPr lang="en-US" dirty="0"/>
        </a:p>
      </dgm:t>
    </dgm:pt>
    <dgm:pt modelId="{C67F0F6B-A1C0-43DD-9724-2B6C1B1FD6EF}" type="parTrans" cxnId="{90BB1852-99D0-4387-AD30-653BE1B0D850}">
      <dgm:prSet/>
      <dgm:spPr/>
      <dgm:t>
        <a:bodyPr/>
        <a:lstStyle/>
        <a:p>
          <a:endParaRPr lang="en-US"/>
        </a:p>
      </dgm:t>
    </dgm:pt>
    <dgm:pt modelId="{EF06D4CC-811D-4E41-A24A-17E72854D546}" type="sibTrans" cxnId="{90BB1852-99D0-4387-AD30-653BE1B0D850}">
      <dgm:prSet/>
      <dgm:spPr/>
      <dgm:t>
        <a:bodyPr/>
        <a:lstStyle/>
        <a:p>
          <a:endParaRPr lang="en-US"/>
        </a:p>
      </dgm:t>
    </dgm:pt>
    <dgm:pt modelId="{5345C706-EBC1-4F5D-B696-EA8C10B6CA34}">
      <dgm:prSet phldrT="[Text]" custT="1"/>
      <dgm:spPr/>
      <dgm:t>
        <a:bodyPr/>
        <a:lstStyle/>
        <a:p>
          <a:r>
            <a:rPr lang="en-US" sz="1400" dirty="0" smtClean="0"/>
            <a:t>Bundles</a:t>
          </a:r>
        </a:p>
        <a:p>
          <a:r>
            <a:rPr lang="en-US" sz="1400" dirty="0" smtClean="0"/>
            <a:t>CS 5</a:t>
          </a:r>
          <a:endParaRPr lang="en-US" sz="1400" dirty="0"/>
        </a:p>
      </dgm:t>
    </dgm:pt>
    <dgm:pt modelId="{23A93896-5A58-4136-89D2-15824CE9DC0D}" type="parTrans" cxnId="{E34264D4-8D62-4617-8B91-39018F109449}">
      <dgm:prSet/>
      <dgm:spPr/>
      <dgm:t>
        <a:bodyPr/>
        <a:lstStyle/>
        <a:p>
          <a:endParaRPr lang="en-US"/>
        </a:p>
      </dgm:t>
    </dgm:pt>
    <dgm:pt modelId="{3358BC8F-01B4-45AC-913A-9BA54266B18F}" type="sibTrans" cxnId="{E34264D4-8D62-4617-8B91-39018F109449}">
      <dgm:prSet/>
      <dgm:spPr/>
      <dgm:t>
        <a:bodyPr/>
        <a:lstStyle/>
        <a:p>
          <a:endParaRPr lang="en-US"/>
        </a:p>
      </dgm:t>
    </dgm:pt>
    <dgm:pt modelId="{1518E8BB-0AD2-4488-AE13-2E7CE2F19492}">
      <dgm:prSet phldrT="[Text]" custT="1"/>
      <dgm:spPr/>
      <dgm:t>
        <a:bodyPr/>
        <a:lstStyle/>
        <a:p>
          <a:r>
            <a:rPr lang="en-US" sz="1050" dirty="0" smtClean="0"/>
            <a:t>Policies</a:t>
          </a:r>
        </a:p>
        <a:p>
          <a:r>
            <a:rPr lang="en-US" sz="1050" dirty="0" smtClean="0"/>
            <a:t>Media Lab Printer</a:t>
          </a:r>
          <a:endParaRPr lang="en-US" sz="1050" dirty="0"/>
        </a:p>
      </dgm:t>
    </dgm:pt>
    <dgm:pt modelId="{A83578E4-F6A6-4FE8-A328-EC8CB3FDBA7C}" type="parTrans" cxnId="{5831FB29-108C-421A-8690-6AA96DDA6D04}">
      <dgm:prSet/>
      <dgm:spPr/>
      <dgm:t>
        <a:bodyPr/>
        <a:lstStyle/>
        <a:p>
          <a:endParaRPr lang="en-US"/>
        </a:p>
      </dgm:t>
    </dgm:pt>
    <dgm:pt modelId="{5741D259-A088-4116-9FCA-45C7D3242F1C}" type="sibTrans" cxnId="{5831FB29-108C-421A-8690-6AA96DDA6D04}">
      <dgm:prSet/>
      <dgm:spPr/>
      <dgm:t>
        <a:bodyPr/>
        <a:lstStyle/>
        <a:p>
          <a:endParaRPr lang="en-US"/>
        </a:p>
      </dgm:t>
    </dgm:pt>
    <dgm:pt modelId="{0A627758-32B7-49B2-8862-BAD4B1CA82C9}" type="pres">
      <dgm:prSet presAssocID="{53364F27-1D52-4C7B-86EF-F6BF8F68CFD3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8483DDF4-A6BD-4DC8-8BE3-8F5800EBAA62}" type="pres">
      <dgm:prSet presAssocID="{8392F155-297A-493D-8717-C374B3FF53B2}" presName="textCenter" presStyleLbl="node1" presStyleIdx="0" presStyleCnt="7"/>
      <dgm:spPr/>
      <dgm:t>
        <a:bodyPr/>
        <a:lstStyle/>
        <a:p>
          <a:endParaRPr lang="en-US"/>
        </a:p>
      </dgm:t>
    </dgm:pt>
    <dgm:pt modelId="{06974FC4-E576-4611-9407-C59336DB3B33}" type="pres">
      <dgm:prSet presAssocID="{8392F155-297A-493D-8717-C374B3FF53B2}" presName="cycle_1" presStyleCnt="0"/>
      <dgm:spPr/>
    </dgm:pt>
    <dgm:pt modelId="{5B612674-AAED-4212-B83F-CD05858FE0E8}" type="pres">
      <dgm:prSet presAssocID="{53B440F0-810A-4F5F-88FC-8CF355B766E3}" presName="childCenter1" presStyleLbl="node1" presStyleIdx="1" presStyleCnt="7" custLinFactNeighborX="-49363" custLinFactNeighborY="40994"/>
      <dgm:spPr/>
      <dgm:t>
        <a:bodyPr/>
        <a:lstStyle/>
        <a:p>
          <a:endParaRPr lang="en-US"/>
        </a:p>
      </dgm:t>
    </dgm:pt>
    <dgm:pt modelId="{21751EB2-2854-42F7-8D84-2B5CD7920E64}" type="pres">
      <dgm:prSet presAssocID="{23A93896-5A58-4136-89D2-15824CE9DC0D}" presName="Name141" presStyleLbl="parChTrans1D3" presStyleIdx="0" presStyleCnt="4"/>
      <dgm:spPr/>
      <dgm:t>
        <a:bodyPr/>
        <a:lstStyle/>
        <a:p>
          <a:endParaRPr lang="en-US"/>
        </a:p>
      </dgm:t>
    </dgm:pt>
    <dgm:pt modelId="{92982F68-F741-4285-BC5D-3D936CEA923A}" type="pres">
      <dgm:prSet presAssocID="{5345C706-EBC1-4F5D-B696-EA8C10B6CA34}" presName="text1" presStyleLbl="node1" presStyleIdx="2" presStyleCnt="7" custScaleX="133962" custRadScaleRad="235735" custRadScaleInc="-613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40F650-5AA7-437D-A33E-1B1C33C1367A}" type="pres">
      <dgm:prSet presAssocID="{A83578E4-F6A6-4FE8-A328-EC8CB3FDBA7C}" presName="Name141" presStyleLbl="parChTrans1D3" presStyleIdx="1" presStyleCnt="4"/>
      <dgm:spPr/>
      <dgm:t>
        <a:bodyPr/>
        <a:lstStyle/>
        <a:p>
          <a:endParaRPr lang="en-US"/>
        </a:p>
      </dgm:t>
    </dgm:pt>
    <dgm:pt modelId="{433FF7D3-56D1-4B8E-B45B-56E6B718D074}" type="pres">
      <dgm:prSet presAssocID="{1518E8BB-0AD2-4488-AE13-2E7CE2F19492}" presName="text1" presStyleLbl="node1" presStyleIdx="3" presStyleCnt="7" custScaleX="136478" custRadScaleRad="272284" custRadScaleInc="-1850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265E76-14D2-4978-8106-B78255A29BAA}" type="pres">
      <dgm:prSet presAssocID="{C67F0F6B-A1C0-43DD-9724-2B6C1B1FD6EF}" presName="Name144" presStyleLbl="parChTrans1D2" presStyleIdx="0" presStyleCnt="2"/>
      <dgm:spPr/>
      <dgm:t>
        <a:bodyPr/>
        <a:lstStyle/>
        <a:p>
          <a:endParaRPr lang="en-US"/>
        </a:p>
      </dgm:t>
    </dgm:pt>
    <dgm:pt modelId="{312C3B41-E453-4FEA-95C7-C19BDFFC7335}" type="pres">
      <dgm:prSet presAssocID="{8392F155-297A-493D-8717-C374B3FF53B2}" presName="cycle_2" presStyleCnt="0"/>
      <dgm:spPr/>
    </dgm:pt>
    <dgm:pt modelId="{1E95B6FF-C4C7-4E1F-A049-FF5BB8229007}" type="pres">
      <dgm:prSet presAssocID="{11409ECC-4848-4623-92EA-151EF1E9D950}" presName="childCenter2" presStyleLbl="node1" presStyleIdx="4" presStyleCnt="7" custLinFactNeighborX="48777" custLinFactNeighborY="-40605"/>
      <dgm:spPr/>
      <dgm:t>
        <a:bodyPr/>
        <a:lstStyle/>
        <a:p>
          <a:endParaRPr lang="en-US"/>
        </a:p>
      </dgm:t>
    </dgm:pt>
    <dgm:pt modelId="{286A7D41-214B-445A-BE22-3CC1FCDF890E}" type="pres">
      <dgm:prSet presAssocID="{877A5117-9447-412D-BE1B-9A2BC7561720}" presName="Name218" presStyleLbl="parChTrans1D3" presStyleIdx="2" presStyleCnt="4"/>
      <dgm:spPr/>
      <dgm:t>
        <a:bodyPr/>
        <a:lstStyle/>
        <a:p>
          <a:endParaRPr lang="en-US"/>
        </a:p>
      </dgm:t>
    </dgm:pt>
    <dgm:pt modelId="{8921E334-0AAA-41AB-A986-A723F1C4C011}" type="pres">
      <dgm:prSet presAssocID="{3C69F646-693D-4F86-A508-BFCE0FD52287}" presName="text2" presStyleLbl="node1" presStyleIdx="5" presStyleCnt="7" custScaleX="119493" custRadScaleRad="251106" custRadScaleInc="-826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03C088-734D-477A-9D6B-9DC375F57680}" type="pres">
      <dgm:prSet presAssocID="{B69FBCBC-CD23-474C-A935-E0A9E079C100}" presName="Name218" presStyleLbl="parChTrans1D3" presStyleIdx="3" presStyleCnt="4"/>
      <dgm:spPr/>
      <dgm:t>
        <a:bodyPr/>
        <a:lstStyle/>
        <a:p>
          <a:endParaRPr lang="en-US"/>
        </a:p>
      </dgm:t>
    </dgm:pt>
    <dgm:pt modelId="{6D8085CB-A5B7-4662-A4A4-DCCD9867D5CD}" type="pres">
      <dgm:prSet presAssocID="{14DC2E52-BF02-4CFB-AD83-EB728FBB16B3}" presName="text2" presStyleLbl="node1" presStyleIdx="6" presStyleCnt="7" custScaleX="129246" custRadScaleRad="220797" custRadScaleInc="-1587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9F4766-962F-4CB2-BCC5-E08BABCDD7C9}" type="pres">
      <dgm:prSet presAssocID="{021361AB-EBD4-423D-9E2B-4240B9FE0247}" presName="Name221" presStyleLbl="parChTrans1D2" presStyleIdx="1" presStyleCnt="2"/>
      <dgm:spPr/>
      <dgm:t>
        <a:bodyPr/>
        <a:lstStyle/>
        <a:p>
          <a:endParaRPr lang="en-US"/>
        </a:p>
      </dgm:t>
    </dgm:pt>
  </dgm:ptLst>
  <dgm:cxnLst>
    <dgm:cxn modelId="{12ECAB14-0742-4354-A684-132D75903A8E}" srcId="{11409ECC-4848-4623-92EA-151EF1E9D950}" destId="{3C69F646-693D-4F86-A508-BFCE0FD52287}" srcOrd="0" destOrd="0" parTransId="{877A5117-9447-412D-BE1B-9A2BC7561720}" sibTransId="{D5D1C5B5-6920-43F7-970D-501220E747FC}"/>
    <dgm:cxn modelId="{E34264D4-8D62-4617-8B91-39018F109449}" srcId="{53B440F0-810A-4F5F-88FC-8CF355B766E3}" destId="{5345C706-EBC1-4F5D-B696-EA8C10B6CA34}" srcOrd="0" destOrd="0" parTransId="{23A93896-5A58-4136-89D2-15824CE9DC0D}" sibTransId="{3358BC8F-01B4-45AC-913A-9BA54266B18F}"/>
    <dgm:cxn modelId="{2905DF77-DE26-42D1-BC17-A460A6DEE08D}" type="presOf" srcId="{11409ECC-4848-4623-92EA-151EF1E9D950}" destId="{1E95B6FF-C4C7-4E1F-A049-FF5BB8229007}" srcOrd="0" destOrd="0" presId="urn:microsoft.com/office/officeart/2008/layout/RadialCluster"/>
    <dgm:cxn modelId="{C3EC3226-33FA-465F-BFDE-E9FA54B1EE1D}" type="presOf" srcId="{021361AB-EBD4-423D-9E2B-4240B9FE0247}" destId="{0D9F4766-962F-4CB2-BCC5-E08BABCDD7C9}" srcOrd="0" destOrd="0" presId="urn:microsoft.com/office/officeart/2008/layout/RadialCluster"/>
    <dgm:cxn modelId="{63599510-627B-406F-8D0C-D0065AE241B7}" type="presOf" srcId="{1518E8BB-0AD2-4488-AE13-2E7CE2F19492}" destId="{433FF7D3-56D1-4B8E-B45B-56E6B718D074}" srcOrd="0" destOrd="0" presId="urn:microsoft.com/office/officeart/2008/layout/RadialCluster"/>
    <dgm:cxn modelId="{11F447B3-0286-4C4C-BF9F-F014895A1456}" type="presOf" srcId="{53B440F0-810A-4F5F-88FC-8CF355B766E3}" destId="{5B612674-AAED-4212-B83F-CD05858FE0E8}" srcOrd="0" destOrd="0" presId="urn:microsoft.com/office/officeart/2008/layout/RadialCluster"/>
    <dgm:cxn modelId="{96DFA764-594A-4E5E-8136-79954210BF95}" srcId="{8392F155-297A-493D-8717-C374B3FF53B2}" destId="{11409ECC-4848-4623-92EA-151EF1E9D950}" srcOrd="1" destOrd="0" parTransId="{021361AB-EBD4-423D-9E2B-4240B9FE0247}" sibTransId="{20EB756E-95C9-4991-9B7F-337C3BD34C89}"/>
    <dgm:cxn modelId="{07D4BC75-A24E-4510-A41A-F91F0CFF1DA1}" type="presOf" srcId="{23A93896-5A58-4136-89D2-15824CE9DC0D}" destId="{21751EB2-2854-42F7-8D84-2B5CD7920E64}" srcOrd="0" destOrd="0" presId="urn:microsoft.com/office/officeart/2008/layout/RadialCluster"/>
    <dgm:cxn modelId="{90BB1852-99D0-4387-AD30-653BE1B0D850}" srcId="{8392F155-297A-493D-8717-C374B3FF53B2}" destId="{53B440F0-810A-4F5F-88FC-8CF355B766E3}" srcOrd="0" destOrd="0" parTransId="{C67F0F6B-A1C0-43DD-9724-2B6C1B1FD6EF}" sibTransId="{EF06D4CC-811D-4E41-A24A-17E72854D546}"/>
    <dgm:cxn modelId="{9ED44710-4D8F-4758-82B8-0497A68F80CA}" type="presOf" srcId="{B69FBCBC-CD23-474C-A935-E0A9E079C100}" destId="{B303C088-734D-477A-9D6B-9DC375F57680}" srcOrd="0" destOrd="0" presId="urn:microsoft.com/office/officeart/2008/layout/RadialCluster"/>
    <dgm:cxn modelId="{593129BC-EFF1-48A4-A714-2C1E0EDEF24C}" type="presOf" srcId="{53364F27-1D52-4C7B-86EF-F6BF8F68CFD3}" destId="{0A627758-32B7-49B2-8862-BAD4B1CA82C9}" srcOrd="0" destOrd="0" presId="urn:microsoft.com/office/officeart/2008/layout/RadialCluster"/>
    <dgm:cxn modelId="{E8179716-4ECA-4820-BB9A-1B57ED7EF90F}" type="presOf" srcId="{877A5117-9447-412D-BE1B-9A2BC7561720}" destId="{286A7D41-214B-445A-BE22-3CC1FCDF890E}" srcOrd="0" destOrd="0" presId="urn:microsoft.com/office/officeart/2008/layout/RadialCluster"/>
    <dgm:cxn modelId="{5831FB29-108C-421A-8690-6AA96DDA6D04}" srcId="{53B440F0-810A-4F5F-88FC-8CF355B766E3}" destId="{1518E8BB-0AD2-4488-AE13-2E7CE2F19492}" srcOrd="1" destOrd="0" parTransId="{A83578E4-F6A6-4FE8-A328-EC8CB3FDBA7C}" sibTransId="{5741D259-A088-4116-9FCA-45C7D3242F1C}"/>
    <dgm:cxn modelId="{ADF42EDC-1D9F-45AD-A851-29E0ACE1F19A}" type="presOf" srcId="{3C69F646-693D-4F86-A508-BFCE0FD52287}" destId="{8921E334-0AAA-41AB-A986-A723F1C4C011}" srcOrd="0" destOrd="0" presId="urn:microsoft.com/office/officeart/2008/layout/RadialCluster"/>
    <dgm:cxn modelId="{C4F8B7BE-1A70-450A-8E8A-E0599C38D3F1}" type="presOf" srcId="{8392F155-297A-493D-8717-C374B3FF53B2}" destId="{8483DDF4-A6BD-4DC8-8BE3-8F5800EBAA62}" srcOrd="0" destOrd="0" presId="urn:microsoft.com/office/officeart/2008/layout/RadialCluster"/>
    <dgm:cxn modelId="{8091CE96-DD1A-47B8-B056-39DE790C5958}" srcId="{11409ECC-4848-4623-92EA-151EF1E9D950}" destId="{14DC2E52-BF02-4CFB-AD83-EB728FBB16B3}" srcOrd="1" destOrd="0" parTransId="{B69FBCBC-CD23-474C-A935-E0A9E079C100}" sibTransId="{079AD420-4E26-4075-9183-B3BA21162067}"/>
    <dgm:cxn modelId="{86B3E039-F3FA-45E4-8079-37C06F021A5A}" type="presOf" srcId="{5345C706-EBC1-4F5D-B696-EA8C10B6CA34}" destId="{92982F68-F741-4285-BC5D-3D936CEA923A}" srcOrd="0" destOrd="0" presId="urn:microsoft.com/office/officeart/2008/layout/RadialCluster"/>
    <dgm:cxn modelId="{79D44A53-3C4F-4617-B6C5-49F13370E6C0}" type="presOf" srcId="{C67F0F6B-A1C0-43DD-9724-2B6C1B1FD6EF}" destId="{76265E76-14D2-4978-8106-B78255A29BAA}" srcOrd="0" destOrd="0" presId="urn:microsoft.com/office/officeart/2008/layout/RadialCluster"/>
    <dgm:cxn modelId="{D2327774-7C28-413F-91F4-8148B76A146F}" type="presOf" srcId="{A83578E4-F6A6-4FE8-A328-EC8CB3FDBA7C}" destId="{F240F650-5AA7-437D-A33E-1B1C33C1367A}" srcOrd="0" destOrd="0" presId="urn:microsoft.com/office/officeart/2008/layout/RadialCluster"/>
    <dgm:cxn modelId="{CA7285A8-E9AE-4820-A650-A6D7525139B7}" srcId="{53364F27-1D52-4C7B-86EF-F6BF8F68CFD3}" destId="{8392F155-297A-493D-8717-C374B3FF53B2}" srcOrd="0" destOrd="0" parTransId="{1A41107E-AB27-4DA0-85B1-9A143CBC950C}" sibTransId="{03219385-B239-4C58-9690-EBD6EB3FE686}"/>
    <dgm:cxn modelId="{6C4575AD-D488-4E12-A6E1-2EAC6A4C43A2}" type="presOf" srcId="{14DC2E52-BF02-4CFB-AD83-EB728FBB16B3}" destId="{6D8085CB-A5B7-4662-A4A4-DCCD9867D5CD}" srcOrd="0" destOrd="0" presId="urn:microsoft.com/office/officeart/2008/layout/RadialCluster"/>
    <dgm:cxn modelId="{802135BF-C1DC-4AB6-A651-1FEFC6BA94BC}" type="presParOf" srcId="{0A627758-32B7-49B2-8862-BAD4B1CA82C9}" destId="{8483DDF4-A6BD-4DC8-8BE3-8F5800EBAA62}" srcOrd="0" destOrd="0" presId="urn:microsoft.com/office/officeart/2008/layout/RadialCluster"/>
    <dgm:cxn modelId="{DA16B851-E900-42FE-8E45-80E84025B2D1}" type="presParOf" srcId="{0A627758-32B7-49B2-8862-BAD4B1CA82C9}" destId="{06974FC4-E576-4611-9407-C59336DB3B33}" srcOrd="1" destOrd="0" presId="urn:microsoft.com/office/officeart/2008/layout/RadialCluster"/>
    <dgm:cxn modelId="{65A5109E-E6DA-451A-A1E5-597B815D791D}" type="presParOf" srcId="{06974FC4-E576-4611-9407-C59336DB3B33}" destId="{5B612674-AAED-4212-B83F-CD05858FE0E8}" srcOrd="0" destOrd="0" presId="urn:microsoft.com/office/officeart/2008/layout/RadialCluster"/>
    <dgm:cxn modelId="{8639220E-C259-4C05-8109-BED551932BB7}" type="presParOf" srcId="{06974FC4-E576-4611-9407-C59336DB3B33}" destId="{21751EB2-2854-42F7-8D84-2B5CD7920E64}" srcOrd="1" destOrd="0" presId="urn:microsoft.com/office/officeart/2008/layout/RadialCluster"/>
    <dgm:cxn modelId="{E21792E7-7B7F-4FC3-B7BF-898447CB99C0}" type="presParOf" srcId="{06974FC4-E576-4611-9407-C59336DB3B33}" destId="{92982F68-F741-4285-BC5D-3D936CEA923A}" srcOrd="2" destOrd="0" presId="urn:microsoft.com/office/officeart/2008/layout/RadialCluster"/>
    <dgm:cxn modelId="{01CB2866-8F9D-4299-BEDC-6EC35F42FFED}" type="presParOf" srcId="{06974FC4-E576-4611-9407-C59336DB3B33}" destId="{F240F650-5AA7-437D-A33E-1B1C33C1367A}" srcOrd="3" destOrd="0" presId="urn:microsoft.com/office/officeart/2008/layout/RadialCluster"/>
    <dgm:cxn modelId="{D688C39B-9498-4408-9E2B-62FA2073E645}" type="presParOf" srcId="{06974FC4-E576-4611-9407-C59336DB3B33}" destId="{433FF7D3-56D1-4B8E-B45B-56E6B718D074}" srcOrd="4" destOrd="0" presId="urn:microsoft.com/office/officeart/2008/layout/RadialCluster"/>
    <dgm:cxn modelId="{3AB14B7C-9C0A-46BE-ACED-E714E924E869}" type="presParOf" srcId="{0A627758-32B7-49B2-8862-BAD4B1CA82C9}" destId="{76265E76-14D2-4978-8106-B78255A29BAA}" srcOrd="2" destOrd="0" presId="urn:microsoft.com/office/officeart/2008/layout/RadialCluster"/>
    <dgm:cxn modelId="{12783725-8FC2-4D8F-8184-4A885994A13E}" type="presParOf" srcId="{0A627758-32B7-49B2-8862-BAD4B1CA82C9}" destId="{312C3B41-E453-4FEA-95C7-C19BDFFC7335}" srcOrd="3" destOrd="0" presId="urn:microsoft.com/office/officeart/2008/layout/RadialCluster"/>
    <dgm:cxn modelId="{DE186999-F090-41B0-9533-C89ABB819325}" type="presParOf" srcId="{312C3B41-E453-4FEA-95C7-C19BDFFC7335}" destId="{1E95B6FF-C4C7-4E1F-A049-FF5BB8229007}" srcOrd="0" destOrd="0" presId="urn:microsoft.com/office/officeart/2008/layout/RadialCluster"/>
    <dgm:cxn modelId="{91FA19C8-5446-4FC6-A0B0-81DE797C7537}" type="presParOf" srcId="{312C3B41-E453-4FEA-95C7-C19BDFFC7335}" destId="{286A7D41-214B-445A-BE22-3CC1FCDF890E}" srcOrd="1" destOrd="0" presId="urn:microsoft.com/office/officeart/2008/layout/RadialCluster"/>
    <dgm:cxn modelId="{9F482D3C-F7AE-4F60-BD89-489B8C299367}" type="presParOf" srcId="{312C3B41-E453-4FEA-95C7-C19BDFFC7335}" destId="{8921E334-0AAA-41AB-A986-A723F1C4C011}" srcOrd="2" destOrd="0" presId="urn:microsoft.com/office/officeart/2008/layout/RadialCluster"/>
    <dgm:cxn modelId="{0E359254-04A5-4545-8CED-E0265FD369F2}" type="presParOf" srcId="{312C3B41-E453-4FEA-95C7-C19BDFFC7335}" destId="{B303C088-734D-477A-9D6B-9DC375F57680}" srcOrd="3" destOrd="0" presId="urn:microsoft.com/office/officeart/2008/layout/RadialCluster"/>
    <dgm:cxn modelId="{C3A0E87A-7A59-4DC0-A0E5-2CE67A232516}" type="presParOf" srcId="{312C3B41-E453-4FEA-95C7-C19BDFFC7335}" destId="{6D8085CB-A5B7-4662-A4A4-DCCD9867D5CD}" srcOrd="4" destOrd="0" presId="urn:microsoft.com/office/officeart/2008/layout/RadialCluster"/>
    <dgm:cxn modelId="{72C0D308-F959-42F6-836E-C68AF69901AF}" type="presParOf" srcId="{0A627758-32B7-49B2-8862-BAD4B1CA82C9}" destId="{0D9F4766-962F-4CB2-BCC5-E08BABCDD7C9}" srcOrd="4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8B1064-83DF-4F53-9148-B6E6D6A52FD7}">
      <dsp:nvSpPr>
        <dsp:cNvPr id="0" name=""/>
        <dsp:cNvSpPr/>
      </dsp:nvSpPr>
      <dsp:spPr>
        <a:xfrm>
          <a:off x="2438396" y="1524002"/>
          <a:ext cx="1066800" cy="1069531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prstMaterial="flat">
          <a:bevelT w="34925" h="47625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Group</a:t>
          </a:r>
          <a:endParaRPr lang="en-US" sz="2100" kern="1200" dirty="0"/>
        </a:p>
      </dsp:txBody>
      <dsp:txXfrm>
        <a:off x="2490473" y="1576079"/>
        <a:ext cx="962646" cy="965377"/>
      </dsp:txXfrm>
    </dsp:sp>
    <dsp:sp modelId="{1DDDBF38-C80E-49CE-84D0-009128104842}">
      <dsp:nvSpPr>
        <dsp:cNvPr id="0" name=""/>
        <dsp:cNvSpPr/>
      </dsp:nvSpPr>
      <dsp:spPr>
        <a:xfrm rot="10700482">
          <a:off x="1981109" y="2080833"/>
          <a:ext cx="45738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57382" y="0"/>
              </a:lnTo>
            </a:path>
          </a:pathLst>
        </a:custGeom>
        <a:noFill/>
        <a:ln w="1079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538A47-8CEF-4977-B489-1F1028F521FB}">
      <dsp:nvSpPr>
        <dsp:cNvPr id="0" name=""/>
        <dsp:cNvSpPr/>
      </dsp:nvSpPr>
      <dsp:spPr>
        <a:xfrm>
          <a:off x="0" y="1219200"/>
          <a:ext cx="1981205" cy="1793874"/>
        </a:xfrm>
        <a:prstGeom prst="roundRect">
          <a:avLst/>
        </a:prstGeom>
        <a:gradFill rotWithShape="0">
          <a:gsLst>
            <a:gs pos="0">
              <a:schemeClr val="accent4">
                <a:hueOff val="3137771"/>
                <a:satOff val="-7759"/>
                <a:lumOff val="-4118"/>
                <a:alphaOff val="0"/>
                <a:shade val="85000"/>
              </a:schemeClr>
            </a:gs>
            <a:gs pos="100000">
              <a:schemeClr val="accent4">
                <a:hueOff val="3137771"/>
                <a:satOff val="-7759"/>
                <a:lumOff val="-4118"/>
                <a:alphaOff val="0"/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prstMaterial="flat">
          <a:bevelT w="34925" h="47625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66040" bIns="6604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Computer</a:t>
          </a:r>
          <a:endParaRPr lang="en-US" sz="2600" kern="1200" dirty="0"/>
        </a:p>
      </dsp:txBody>
      <dsp:txXfrm>
        <a:off x="87570" y="1306770"/>
        <a:ext cx="1806065" cy="1618734"/>
      </dsp:txXfrm>
    </dsp:sp>
    <dsp:sp modelId="{627AEE1B-90B4-4055-B8B3-83C1035C90BB}">
      <dsp:nvSpPr>
        <dsp:cNvPr id="0" name=""/>
        <dsp:cNvSpPr/>
      </dsp:nvSpPr>
      <dsp:spPr>
        <a:xfrm rot="2239973">
          <a:off x="3377575" y="2843360"/>
          <a:ext cx="124583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45839" y="0"/>
              </a:lnTo>
            </a:path>
          </a:pathLst>
        </a:custGeom>
        <a:noFill/>
        <a:ln w="1079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60BE6E-4435-4954-B178-58AB20737A03}">
      <dsp:nvSpPr>
        <dsp:cNvPr id="0" name=""/>
        <dsp:cNvSpPr/>
      </dsp:nvSpPr>
      <dsp:spPr>
        <a:xfrm>
          <a:off x="4495794" y="3124207"/>
          <a:ext cx="816864" cy="816864"/>
        </a:xfrm>
        <a:prstGeom prst="roundRect">
          <a:avLst/>
        </a:prstGeom>
        <a:gradFill rotWithShape="0">
          <a:gsLst>
            <a:gs pos="0">
              <a:schemeClr val="accent4">
                <a:hueOff val="6275542"/>
                <a:satOff val="-15517"/>
                <a:lumOff val="-8235"/>
                <a:alphaOff val="0"/>
                <a:shade val="85000"/>
              </a:schemeClr>
            </a:gs>
            <a:gs pos="100000">
              <a:schemeClr val="accent4">
                <a:hueOff val="6275542"/>
                <a:satOff val="-15517"/>
                <a:lumOff val="-8235"/>
                <a:alphaOff val="0"/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prstMaterial="flat">
          <a:bevelT w="34925" h="47625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Policies</a:t>
          </a:r>
          <a:endParaRPr lang="en-US" sz="1400" kern="1200" dirty="0"/>
        </a:p>
      </dsp:txBody>
      <dsp:txXfrm>
        <a:off x="4535670" y="3164083"/>
        <a:ext cx="737112" cy="737112"/>
      </dsp:txXfrm>
    </dsp:sp>
    <dsp:sp modelId="{AE3EA9EA-1E8D-4E23-90F3-3A77F9B37F26}">
      <dsp:nvSpPr>
        <dsp:cNvPr id="0" name=""/>
        <dsp:cNvSpPr/>
      </dsp:nvSpPr>
      <dsp:spPr>
        <a:xfrm rot="19602064">
          <a:off x="3407901" y="1383063"/>
          <a:ext cx="118519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85196" y="0"/>
              </a:lnTo>
            </a:path>
          </a:pathLst>
        </a:custGeom>
        <a:noFill/>
        <a:ln w="1079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5BEFF5-8B6A-4E78-818A-79C510DBB8BD}">
      <dsp:nvSpPr>
        <dsp:cNvPr id="0" name=""/>
        <dsp:cNvSpPr/>
      </dsp:nvSpPr>
      <dsp:spPr>
        <a:xfrm>
          <a:off x="4495804" y="381011"/>
          <a:ext cx="816864" cy="816864"/>
        </a:xfrm>
        <a:prstGeom prst="roundRect">
          <a:avLst/>
        </a:prstGeom>
        <a:gradFill rotWithShape="0">
          <a:gsLst>
            <a:gs pos="0">
              <a:schemeClr val="accent4">
                <a:hueOff val="9413312"/>
                <a:satOff val="-23276"/>
                <a:lumOff val="-12353"/>
                <a:alphaOff val="0"/>
                <a:shade val="85000"/>
              </a:schemeClr>
            </a:gs>
            <a:gs pos="100000">
              <a:schemeClr val="accent4">
                <a:hueOff val="9413312"/>
                <a:satOff val="-23276"/>
                <a:lumOff val="-12353"/>
                <a:alphaOff val="0"/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prstMaterial="flat">
          <a:bevelT w="34925" h="47625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Bundles</a:t>
          </a:r>
          <a:endParaRPr lang="en-US" sz="1400" kern="1200" dirty="0"/>
        </a:p>
      </dsp:txBody>
      <dsp:txXfrm>
        <a:off x="4535680" y="420887"/>
        <a:ext cx="737112" cy="7371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9F4766-962F-4CB2-BCC5-E08BABCDD7C9}">
      <dsp:nvSpPr>
        <dsp:cNvPr id="0" name=""/>
        <dsp:cNvSpPr/>
      </dsp:nvSpPr>
      <dsp:spPr>
        <a:xfrm rot="11512">
          <a:off x="4810989" y="2787924"/>
          <a:ext cx="46586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65868" y="0"/>
              </a:lnTo>
            </a:path>
          </a:pathLst>
        </a:cu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265E76-14D2-4978-8106-B78255A29BAA}">
      <dsp:nvSpPr>
        <dsp:cNvPr id="0" name=""/>
        <dsp:cNvSpPr/>
      </dsp:nvSpPr>
      <dsp:spPr>
        <a:xfrm rot="10784475">
          <a:off x="2948455" y="2789018"/>
          <a:ext cx="47015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70156" y="0"/>
              </a:lnTo>
            </a:path>
          </a:pathLst>
        </a:cu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83DDF4-A6BD-4DC8-8BE3-8F5800EBAA62}">
      <dsp:nvSpPr>
        <dsp:cNvPr id="0" name=""/>
        <dsp:cNvSpPr/>
      </dsp:nvSpPr>
      <dsp:spPr>
        <a:xfrm>
          <a:off x="3418609" y="2088622"/>
          <a:ext cx="1392381" cy="139238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prstMaterial="flat">
          <a:bevelT w="34925" h="47625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Media Lab 30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 Student Computers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1 Staff Computer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1 Printer</a:t>
          </a:r>
          <a:endParaRPr lang="en-US" sz="1100" kern="1200" dirty="0"/>
        </a:p>
      </dsp:txBody>
      <dsp:txXfrm>
        <a:off x="3486579" y="2156592"/>
        <a:ext cx="1256441" cy="1256441"/>
      </dsp:txXfrm>
    </dsp:sp>
    <dsp:sp modelId="{5B612674-AAED-4212-B83F-CD05858FE0E8}">
      <dsp:nvSpPr>
        <dsp:cNvPr id="0" name=""/>
        <dsp:cNvSpPr/>
      </dsp:nvSpPr>
      <dsp:spPr>
        <a:xfrm>
          <a:off x="2166793" y="2401013"/>
          <a:ext cx="781664" cy="78166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prstMaterial="flat">
          <a:bevelT w="34925" h="47625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Media Lab</a:t>
          </a:r>
          <a:endParaRPr lang="en-US" sz="1500" kern="1200" dirty="0"/>
        </a:p>
      </dsp:txBody>
      <dsp:txXfrm>
        <a:off x="2204951" y="2439171"/>
        <a:ext cx="705348" cy="705348"/>
      </dsp:txXfrm>
    </dsp:sp>
    <dsp:sp modelId="{21751EB2-2854-42F7-8D84-2B5CD7920E64}">
      <dsp:nvSpPr>
        <dsp:cNvPr id="0" name=""/>
        <dsp:cNvSpPr/>
      </dsp:nvSpPr>
      <dsp:spPr>
        <a:xfrm rot="11835996">
          <a:off x="1020713" y="2496354"/>
          <a:ext cx="117249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72499" y="0"/>
              </a:lnTo>
            </a:path>
          </a:pathLst>
        </a:custGeom>
        <a:noFill/>
        <a:ln w="1079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982F68-F741-4285-BC5D-3D936CEA923A}">
      <dsp:nvSpPr>
        <dsp:cNvPr id="0" name=""/>
        <dsp:cNvSpPr/>
      </dsp:nvSpPr>
      <dsp:spPr>
        <a:xfrm>
          <a:off x="0" y="1768774"/>
          <a:ext cx="1047133" cy="78166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prstMaterial="flat">
          <a:bevelT w="34925" h="47625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Bundles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CS 5</a:t>
          </a:r>
          <a:endParaRPr lang="en-US" sz="1400" kern="1200" dirty="0"/>
        </a:p>
      </dsp:txBody>
      <dsp:txXfrm>
        <a:off x="38158" y="1806932"/>
        <a:ext cx="970817" cy="705348"/>
      </dsp:txXfrm>
    </dsp:sp>
    <dsp:sp modelId="{F240F650-5AA7-437D-A33E-1B1C33C1367A}">
      <dsp:nvSpPr>
        <dsp:cNvPr id="0" name=""/>
        <dsp:cNvSpPr/>
      </dsp:nvSpPr>
      <dsp:spPr>
        <a:xfrm rot="9289029">
          <a:off x="1009035" y="3234221"/>
          <a:ext cx="121552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15522" y="0"/>
              </a:lnTo>
            </a:path>
          </a:pathLst>
        </a:custGeom>
        <a:noFill/>
        <a:ln w="1079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3FF7D3-56D1-4B8E-B45B-56E6B718D074}">
      <dsp:nvSpPr>
        <dsp:cNvPr id="0" name=""/>
        <dsp:cNvSpPr/>
      </dsp:nvSpPr>
      <dsp:spPr>
        <a:xfrm>
          <a:off x="0" y="3352801"/>
          <a:ext cx="1066800" cy="78166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prstMaterial="flat">
          <a:bevelT w="34925" h="47625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/>
            <a:t>Policies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/>
            <a:t>Media Lab Printer</a:t>
          </a:r>
          <a:endParaRPr lang="en-US" sz="1050" kern="1200" dirty="0"/>
        </a:p>
      </dsp:txBody>
      <dsp:txXfrm>
        <a:off x="38158" y="3390959"/>
        <a:ext cx="990484" cy="705348"/>
      </dsp:txXfrm>
    </dsp:sp>
    <dsp:sp modelId="{1E95B6FF-C4C7-4E1F-A049-FF5BB8229007}">
      <dsp:nvSpPr>
        <dsp:cNvPr id="0" name=""/>
        <dsp:cNvSpPr/>
      </dsp:nvSpPr>
      <dsp:spPr>
        <a:xfrm>
          <a:off x="5276857" y="2399180"/>
          <a:ext cx="781664" cy="78166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prstMaterial="flat">
          <a:bevelT w="34925" h="47625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School Staff</a:t>
          </a:r>
          <a:endParaRPr lang="en-US" sz="1500" kern="1200" dirty="0"/>
        </a:p>
      </dsp:txBody>
      <dsp:txXfrm>
        <a:off x="5315015" y="2437338"/>
        <a:ext cx="705348" cy="705348"/>
      </dsp:txXfrm>
    </dsp:sp>
    <dsp:sp modelId="{286A7D41-214B-445A-BE22-3CC1FCDF890E}">
      <dsp:nvSpPr>
        <dsp:cNvPr id="0" name=""/>
        <dsp:cNvSpPr/>
      </dsp:nvSpPr>
      <dsp:spPr>
        <a:xfrm rot="20449002">
          <a:off x="6027740" y="2471884"/>
          <a:ext cx="110870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08700" y="0"/>
              </a:lnTo>
            </a:path>
          </a:pathLst>
        </a:custGeom>
        <a:noFill/>
        <a:ln w="1079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21E334-0AAA-41AB-A986-A723F1C4C011}">
      <dsp:nvSpPr>
        <dsp:cNvPr id="0" name=""/>
        <dsp:cNvSpPr/>
      </dsp:nvSpPr>
      <dsp:spPr>
        <a:xfrm>
          <a:off x="7105658" y="1736417"/>
          <a:ext cx="934034" cy="78166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prstMaterial="flat">
          <a:bevelT w="34925" h="47625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Bundles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ABI  Shortcut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err="1" smtClean="0"/>
            <a:t>Schoolnet</a:t>
          </a:r>
          <a:r>
            <a:rPr lang="en-US" sz="900" kern="1200" dirty="0" smtClean="0"/>
            <a:t> Shortcut</a:t>
          </a:r>
        </a:p>
      </dsp:txBody>
      <dsp:txXfrm>
        <a:off x="7143816" y="1774575"/>
        <a:ext cx="857718" cy="705348"/>
      </dsp:txXfrm>
    </dsp:sp>
    <dsp:sp modelId="{B303C088-734D-477A-9D6B-9DC375F57680}">
      <dsp:nvSpPr>
        <dsp:cNvPr id="0" name=""/>
        <dsp:cNvSpPr/>
      </dsp:nvSpPr>
      <dsp:spPr>
        <a:xfrm rot="1368646">
          <a:off x="6015716" y="3166580"/>
          <a:ext cx="109464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94640" y="0"/>
              </a:lnTo>
            </a:path>
          </a:pathLst>
        </a:custGeom>
        <a:noFill/>
        <a:ln w="1079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8085CB-A5B7-4662-A4A4-DCCD9867D5CD}">
      <dsp:nvSpPr>
        <dsp:cNvPr id="0" name=""/>
        <dsp:cNvSpPr/>
      </dsp:nvSpPr>
      <dsp:spPr>
        <a:xfrm>
          <a:off x="7067551" y="3200389"/>
          <a:ext cx="1010270" cy="78166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prstMaterial="flat">
          <a:bevelT w="34925" h="47625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Policies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Remote Control Policy</a:t>
          </a:r>
          <a:endParaRPr lang="en-US" sz="900" kern="1200" dirty="0"/>
        </a:p>
      </dsp:txBody>
      <dsp:txXfrm>
        <a:off x="7105709" y="3238547"/>
        <a:ext cx="933954" cy="7053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17E75B-CC91-449F-8B09-D834484AD7F0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10AF0C-1C6E-454C-8DE2-277A56B85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304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10AF0C-1C6E-454C-8DE2-277A56B85E2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4597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FE0FF-5E41-4F1B-B67C-13ABC4FB7AC5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29C0D-0E66-42FD-88B7-B6FB97C20B4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FE0FF-5E41-4F1B-B67C-13ABC4FB7AC5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29C0D-0E66-42FD-88B7-B6FB97C20B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FE0FF-5E41-4F1B-B67C-13ABC4FB7AC5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29C0D-0E66-42FD-88B7-B6FB97C20B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FE0FF-5E41-4F1B-B67C-13ABC4FB7AC5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29C0D-0E66-42FD-88B7-B6FB97C20B4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FE0FF-5E41-4F1B-B67C-13ABC4FB7AC5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29C0D-0E66-42FD-88B7-B6FB97C20B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FE0FF-5E41-4F1B-B67C-13ABC4FB7AC5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29C0D-0E66-42FD-88B7-B6FB97C20B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FE0FF-5E41-4F1B-B67C-13ABC4FB7AC5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29C0D-0E66-42FD-88B7-B6FB97C20B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FE0FF-5E41-4F1B-B67C-13ABC4FB7AC5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29C0D-0E66-42FD-88B7-B6FB97C20B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FE0FF-5E41-4F1B-B67C-13ABC4FB7AC5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29C0D-0E66-42FD-88B7-B6FB97C20B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FE0FF-5E41-4F1B-B67C-13ABC4FB7AC5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29C0D-0E66-42FD-88B7-B6FB97C20B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FE0FF-5E41-4F1B-B67C-13ABC4FB7AC5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29C0D-0E66-42FD-88B7-B6FB97C20B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AF4FE0FF-5E41-4F1B-B67C-13ABC4FB7AC5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6CC29C0D-0E66-42FD-88B7-B6FB97C20B4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ovell.com/promo/zen11sp2.html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intranet.iusd.org/information_technology/microsoft_migration/documents/GettingStartedwithZCC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4477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10700" dirty="0" smtClean="0"/>
              <a:t>ZCC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ZENworks</a:t>
            </a:r>
            <a:r>
              <a:rPr lang="en-US" dirty="0" smtClean="0"/>
              <a:t> Control Center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33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Searches Available</a:t>
            </a:r>
          </a:p>
          <a:p>
            <a:pPr lvl="1"/>
            <a:r>
              <a:rPr lang="en-US" dirty="0" smtClean="0"/>
              <a:t>Username</a:t>
            </a:r>
          </a:p>
          <a:p>
            <a:pPr lvl="1"/>
            <a:r>
              <a:rPr lang="en-US" dirty="0" smtClean="0"/>
              <a:t>Bundle Names</a:t>
            </a:r>
          </a:p>
          <a:p>
            <a:pPr lvl="1"/>
            <a:r>
              <a:rPr lang="en-US" dirty="0" smtClean="0"/>
              <a:t>Policies</a:t>
            </a:r>
          </a:p>
          <a:p>
            <a:pPr marL="0" indent="0">
              <a:buNone/>
            </a:pPr>
            <a:r>
              <a:rPr lang="en-US" dirty="0" smtClean="0"/>
              <a:t>* </a:t>
            </a:r>
            <a:r>
              <a:rPr lang="en-US" sz="1800" b="1" dirty="0" smtClean="0">
                <a:solidFill>
                  <a:srgbClr val="FF0000"/>
                </a:solidFill>
              </a:rPr>
              <a:t>Be sure to check the box “Include Subfolder”</a:t>
            </a:r>
            <a:endParaRPr lang="en-US" sz="18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86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Practices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Don’t apply Bundles to the entire site since it can slow down your computers</a:t>
            </a:r>
          </a:p>
          <a:p>
            <a:r>
              <a:rPr lang="en-US" dirty="0" smtClean="0"/>
              <a:t>Shut Down Policy – Be sure to add them into the group.  </a:t>
            </a:r>
          </a:p>
          <a:p>
            <a:pPr lvl="1"/>
            <a:r>
              <a:rPr lang="en-US" dirty="0" smtClean="0"/>
              <a:t>Most administrators do not want to be in this group because of VPN Remote Access.  </a:t>
            </a:r>
          </a:p>
          <a:p>
            <a:pPr lvl="1"/>
            <a:r>
              <a:rPr lang="en-US" dirty="0" smtClean="0"/>
              <a:t>Open House and Back to School Night</a:t>
            </a:r>
          </a:p>
          <a:p>
            <a:r>
              <a:rPr lang="en-US" dirty="0" smtClean="0"/>
              <a:t>Association</a:t>
            </a:r>
          </a:p>
          <a:p>
            <a:pPr lvl="1"/>
            <a:r>
              <a:rPr lang="en-US" dirty="0" smtClean="0"/>
              <a:t>Printers should be applied to groups not devices.  Add users to the groups</a:t>
            </a:r>
          </a:p>
          <a:p>
            <a:r>
              <a:rPr lang="en-US" dirty="0" smtClean="0"/>
              <a:t>Naming Devices</a:t>
            </a:r>
          </a:p>
          <a:p>
            <a:pPr lvl="1"/>
            <a:r>
              <a:rPr lang="en-US" dirty="0" smtClean="0"/>
              <a:t>School’s initials-room location-computer number or role</a:t>
            </a:r>
          </a:p>
          <a:p>
            <a:pPr lvl="2"/>
            <a:r>
              <a:rPr lang="en-US" dirty="0" smtClean="0"/>
              <a:t>CV-SWA-03</a:t>
            </a:r>
          </a:p>
          <a:p>
            <a:pPr lvl="2"/>
            <a:r>
              <a:rPr lang="en-US" dirty="0" smtClean="0"/>
              <a:t>CV-LP-</a:t>
            </a:r>
            <a:r>
              <a:rPr lang="en-US" dirty="0" err="1" smtClean="0"/>
              <a:t>Skemp</a:t>
            </a:r>
            <a:endParaRPr lang="en-US" dirty="0" smtClean="0"/>
          </a:p>
          <a:p>
            <a:pPr lvl="2"/>
            <a:r>
              <a:rPr lang="en-US" dirty="0" smtClean="0"/>
              <a:t>CV-RM13-TCHR</a:t>
            </a:r>
          </a:p>
          <a:p>
            <a:pPr lvl="3"/>
            <a:r>
              <a:rPr lang="en-US" dirty="0" smtClean="0"/>
              <a:t>ZCC is reading the Case Sensitivity off of Windows up to 15 characters.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541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Help Desk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sz="3600" dirty="0" smtClean="0"/>
              <a:t>Use the Help Desk for any Support Issues</a:t>
            </a:r>
          </a:p>
          <a:p>
            <a:pPr lvl="2"/>
            <a:r>
              <a:rPr lang="en-US" dirty="0" smtClean="0"/>
              <a:t>helpdesk@iusd.org</a:t>
            </a:r>
          </a:p>
          <a:p>
            <a:pPr lvl="2"/>
            <a:r>
              <a:rPr lang="en-US" dirty="0" smtClean="0"/>
              <a:t>http://helpdesk.iusd.org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80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Inventory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Run a report for one of the school’s listed</a:t>
            </a:r>
          </a:p>
          <a:p>
            <a:r>
              <a:rPr lang="en-US" dirty="0" smtClean="0"/>
              <a:t>Export as Excel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7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What’s on the </a:t>
            </a:r>
            <a:r>
              <a:rPr lang="en-US" dirty="0" err="1" smtClean="0"/>
              <a:t>hori”zEn</a:t>
            </a:r>
            <a:r>
              <a:rPr lang="en-US" dirty="0" smtClean="0"/>
              <a:t>”?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www.novell.com/promo/zen11sp2.html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73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need more help!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Manual</a:t>
            </a:r>
            <a:endParaRPr lang="en-US" dirty="0"/>
          </a:p>
          <a:p>
            <a:pPr lvl="1"/>
            <a:r>
              <a:rPr lang="en-US" dirty="0" smtClean="0"/>
              <a:t>On Intranet – 75 Pages</a:t>
            </a:r>
          </a:p>
          <a:p>
            <a:r>
              <a:rPr lang="en-US" dirty="0" smtClean="0"/>
              <a:t>Todd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52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ZCC?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to login to ZCC</a:t>
            </a:r>
          </a:p>
          <a:p>
            <a:r>
              <a:rPr lang="en-US" dirty="0" smtClean="0"/>
              <a:t>Console One </a:t>
            </a:r>
            <a:r>
              <a:rPr lang="en-US" dirty="0" err="1" smtClean="0"/>
              <a:t>vs</a:t>
            </a:r>
            <a:r>
              <a:rPr lang="en-US" dirty="0" smtClean="0"/>
              <a:t> ZCC</a:t>
            </a:r>
          </a:p>
          <a:p>
            <a:r>
              <a:rPr lang="en-US" dirty="0" smtClean="0"/>
              <a:t>Bundles</a:t>
            </a:r>
          </a:p>
          <a:p>
            <a:r>
              <a:rPr lang="en-US" dirty="0" smtClean="0"/>
              <a:t>Passwords</a:t>
            </a:r>
          </a:p>
          <a:p>
            <a:r>
              <a:rPr lang="en-US" dirty="0" smtClean="0"/>
              <a:t>Policies</a:t>
            </a:r>
          </a:p>
          <a:p>
            <a:r>
              <a:rPr lang="en-US" dirty="0" smtClean="0"/>
              <a:t>Searching</a:t>
            </a:r>
          </a:p>
          <a:p>
            <a:r>
              <a:rPr lang="en-US" dirty="0" smtClean="0"/>
              <a:t>Best Practices</a:t>
            </a:r>
          </a:p>
          <a:p>
            <a:r>
              <a:rPr lang="en-US" dirty="0" smtClean="0"/>
              <a:t>Inventory Activity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0419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login to ZCC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Shortcut on desktop that launches a URL</a:t>
            </a:r>
          </a:p>
          <a:p>
            <a:r>
              <a:rPr lang="en-US" dirty="0" smtClean="0"/>
              <a:t>Website</a:t>
            </a:r>
          </a:p>
          <a:p>
            <a:pPr lvl="1"/>
            <a:r>
              <a:rPr lang="en-US" dirty="0" smtClean="0"/>
              <a:t>4 primary servers</a:t>
            </a:r>
          </a:p>
          <a:p>
            <a:pPr lvl="2"/>
            <a:r>
              <a:rPr lang="en-US" dirty="0" smtClean="0"/>
              <a:t>ZCC http://zcc.ad.iusd.org</a:t>
            </a:r>
          </a:p>
          <a:p>
            <a:pPr lvl="3"/>
            <a:r>
              <a:rPr lang="en-US" dirty="0" err="1" smtClean="0"/>
              <a:t>ZENWorks</a:t>
            </a:r>
            <a:r>
              <a:rPr lang="en-US" dirty="0" smtClean="0"/>
              <a:t> Control Center</a:t>
            </a:r>
          </a:p>
          <a:p>
            <a:pPr lvl="2"/>
            <a:r>
              <a:rPr lang="en-US" dirty="0" smtClean="0"/>
              <a:t>ZCM1 http://zcm1.ad.iusd.org</a:t>
            </a:r>
          </a:p>
          <a:p>
            <a:pPr lvl="3"/>
            <a:r>
              <a:rPr lang="en-US" dirty="0" smtClean="0"/>
              <a:t>Zen Configuration Manager</a:t>
            </a:r>
          </a:p>
          <a:p>
            <a:pPr lvl="2"/>
            <a:r>
              <a:rPr lang="en-US" dirty="0" smtClean="0"/>
              <a:t>ZCM2</a:t>
            </a:r>
          </a:p>
          <a:p>
            <a:pPr lvl="2"/>
            <a:r>
              <a:rPr lang="en-US" dirty="0" smtClean="0"/>
              <a:t>ZCM3</a:t>
            </a:r>
          </a:p>
          <a:p>
            <a:r>
              <a:rPr lang="en-US" dirty="0" smtClean="0"/>
              <a:t>Active Directory Login</a:t>
            </a:r>
          </a:p>
        </p:txBody>
      </p:sp>
    </p:spTree>
    <p:extLst>
      <p:ext uri="{BB962C8B-B14F-4D97-AF65-F5344CB8AC3E}">
        <p14:creationId xmlns:p14="http://schemas.microsoft.com/office/powerpoint/2010/main" val="260955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56863994"/>
              </p:ext>
            </p:extLst>
          </p:nvPr>
        </p:nvGraphicFramePr>
        <p:xfrm>
          <a:off x="457200" y="381000"/>
          <a:ext cx="8229600" cy="61078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552067">
                <a:tc>
                  <a:txBody>
                    <a:bodyPr/>
                    <a:lstStyle/>
                    <a:p>
                      <a:r>
                        <a:rPr lang="en-US" dirty="0" smtClean="0"/>
                        <a:t>Common Tasks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Console 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ZCC</a:t>
                      </a:r>
                      <a:endParaRPr lang="en-US" dirty="0"/>
                    </a:p>
                  </a:txBody>
                  <a:tcPr/>
                </a:tc>
              </a:tr>
              <a:tr h="952883">
                <a:tc>
                  <a:txBody>
                    <a:bodyPr/>
                    <a:lstStyle/>
                    <a:p>
                      <a:r>
                        <a:rPr lang="en-US" dirty="0" smtClean="0"/>
                        <a:t>Applying Software to a computer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Bundles</a:t>
                      </a:r>
                      <a:endParaRPr lang="en-US" dirty="0"/>
                    </a:p>
                  </a:txBody>
                  <a:tcPr/>
                </a:tc>
              </a:tr>
              <a:tr h="952883">
                <a:tc>
                  <a:txBody>
                    <a:bodyPr/>
                    <a:lstStyle/>
                    <a:p>
                      <a:r>
                        <a:rPr lang="en-US" dirty="0" smtClean="0"/>
                        <a:t>Students/Teachers</a:t>
                      </a:r>
                      <a:r>
                        <a:rPr lang="en-US" baseline="0" dirty="0" smtClean="0"/>
                        <a:t> needing to reset password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Reset password with</a:t>
                      </a:r>
                      <a:r>
                        <a:rPr lang="en-US" baseline="0" dirty="0" smtClean="0"/>
                        <a:t> user account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Intranet to reset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dirty="0" smtClean="0"/>
                        <a:t>password</a:t>
                      </a:r>
                      <a:endParaRPr lang="en-US" dirty="0"/>
                    </a:p>
                  </a:txBody>
                  <a:tcPr/>
                </a:tc>
              </a:tr>
              <a:tr h="952883">
                <a:tc>
                  <a:txBody>
                    <a:bodyPr/>
                    <a:lstStyle/>
                    <a:p>
                      <a:r>
                        <a:rPr lang="en-US" dirty="0" smtClean="0"/>
                        <a:t>Applying</a:t>
                      </a:r>
                      <a:r>
                        <a:rPr lang="en-US" baseline="0" dirty="0" smtClean="0"/>
                        <a:t> printers to computers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iPrint</a:t>
                      </a:r>
                      <a:r>
                        <a:rPr lang="en-US" baseline="0" dirty="0" smtClean="0"/>
                        <a:t> Policy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Print</a:t>
                      </a:r>
                      <a:r>
                        <a:rPr lang="en-US" baseline="0" dirty="0" smtClean="0"/>
                        <a:t> Policy</a:t>
                      </a:r>
                      <a:endParaRPr lang="en-US" dirty="0"/>
                    </a:p>
                  </a:txBody>
                  <a:tcPr/>
                </a:tc>
              </a:tr>
              <a:tr h="952883">
                <a:tc>
                  <a:txBody>
                    <a:bodyPr/>
                    <a:lstStyle/>
                    <a:p>
                      <a:r>
                        <a:rPr lang="en-US" dirty="0" smtClean="0"/>
                        <a:t>Finding the</a:t>
                      </a:r>
                      <a:r>
                        <a:rPr lang="en-US" baseline="0" dirty="0" smtClean="0"/>
                        <a:t> name of the computer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WhoamI</a:t>
                      </a:r>
                      <a:r>
                        <a:rPr lang="en-US" baseline="0" dirty="0" smtClean="0"/>
                        <a:t> Program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Blue/White Z on bottom</a:t>
                      </a:r>
                      <a:r>
                        <a:rPr lang="en-US" baseline="0" dirty="0" smtClean="0"/>
                        <a:t> right or </a:t>
                      </a:r>
                      <a:r>
                        <a:rPr lang="en-US" baseline="0" dirty="0" err="1" smtClean="0"/>
                        <a:t>Zorb</a:t>
                      </a:r>
                      <a:endParaRPr lang="en-US" dirty="0"/>
                    </a:p>
                  </a:txBody>
                  <a:tcPr/>
                </a:tc>
              </a:tr>
              <a:tr h="552067">
                <a:tc>
                  <a:txBody>
                    <a:bodyPr/>
                    <a:lstStyle/>
                    <a:p>
                      <a:r>
                        <a:rPr lang="en-US" dirty="0" smtClean="0"/>
                        <a:t>Remote</a:t>
                      </a:r>
                      <a:r>
                        <a:rPr lang="en-US" baseline="0" dirty="0" smtClean="0"/>
                        <a:t> Control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Right</a:t>
                      </a:r>
                      <a:r>
                        <a:rPr lang="en-US" baseline="0" dirty="0" smtClean="0"/>
                        <a:t> Click Drop Down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Search</a:t>
                      </a:r>
                      <a:r>
                        <a:rPr lang="en-US" baseline="0" dirty="0" smtClean="0"/>
                        <a:t>  and Task List</a:t>
                      </a:r>
                      <a:endParaRPr lang="en-US" dirty="0"/>
                    </a:p>
                  </a:txBody>
                  <a:tcPr/>
                </a:tc>
              </a:tr>
              <a:tr h="552067">
                <a:tc>
                  <a:txBody>
                    <a:bodyPr/>
                    <a:lstStyle/>
                    <a:p>
                      <a:r>
                        <a:rPr lang="en-US" dirty="0" smtClean="0"/>
                        <a:t>Shut down/Wake</a:t>
                      </a:r>
                      <a:r>
                        <a:rPr lang="en-US" baseline="0" dirty="0" smtClean="0"/>
                        <a:t> up</a:t>
                      </a:r>
                      <a:r>
                        <a:rPr lang="en-US" dirty="0" smtClean="0"/>
                        <a:t> policy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Defined as a policy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Defined as a bundle</a:t>
                      </a:r>
                      <a:endParaRPr lang="en-US" dirty="0"/>
                    </a:p>
                  </a:txBody>
                  <a:tcPr/>
                </a:tc>
              </a:tr>
              <a:tr h="552067">
                <a:tc>
                  <a:txBody>
                    <a:bodyPr/>
                    <a:lstStyle/>
                    <a:p>
                      <a:r>
                        <a:rPr lang="en-US" dirty="0" smtClean="0"/>
                        <a:t>Inventory Reporting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Query and Reports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Reporting Link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814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Applying Software to a Computer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First see if there is a bundle available by using search.</a:t>
            </a:r>
          </a:p>
          <a:p>
            <a:r>
              <a:rPr lang="en-US" dirty="0" smtClean="0"/>
              <a:t>Determine whether the software on more than a handful of machines</a:t>
            </a:r>
          </a:p>
          <a:p>
            <a:r>
              <a:rPr lang="en-US" dirty="0" smtClean="0"/>
              <a:t>Send Mike </a:t>
            </a:r>
            <a:r>
              <a:rPr lang="en-US" dirty="0" err="1" smtClean="0"/>
              <a:t>Howden</a:t>
            </a:r>
            <a:r>
              <a:rPr lang="en-US" dirty="0" smtClean="0"/>
              <a:t> the media in the district mail or put in a folder on your server for him to create the Bundle</a:t>
            </a:r>
          </a:p>
          <a:p>
            <a:pPr lvl="1"/>
            <a:r>
              <a:rPr lang="en-US" dirty="0" smtClean="0"/>
              <a:t>Email helpdesk@iusd.org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89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Resetting a password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Link to Microsoft Password Reset Utility</a:t>
            </a:r>
          </a:p>
          <a:p>
            <a:pPr lvl="1"/>
            <a:r>
              <a:rPr lang="en-US" dirty="0" smtClean="0"/>
              <a:t>http://intranet.iusd.org/apps/setpassword/</a:t>
            </a:r>
          </a:p>
          <a:p>
            <a:r>
              <a:rPr lang="en-US" dirty="0" smtClean="0"/>
              <a:t>AD Passwords used in the district</a:t>
            </a:r>
          </a:p>
          <a:p>
            <a:pPr lvl="1"/>
            <a:r>
              <a:rPr lang="en-US" dirty="0" smtClean="0"/>
              <a:t>Intranet</a:t>
            </a:r>
          </a:p>
          <a:p>
            <a:pPr lvl="1"/>
            <a:r>
              <a:rPr lang="en-US" dirty="0" smtClean="0"/>
              <a:t>Email</a:t>
            </a:r>
          </a:p>
          <a:p>
            <a:pPr lvl="1"/>
            <a:r>
              <a:rPr lang="en-US" dirty="0" smtClean="0"/>
              <a:t>Computer login</a:t>
            </a:r>
          </a:p>
          <a:p>
            <a:pPr lvl="1"/>
            <a:r>
              <a:rPr lang="en-US" dirty="0" smtClean="0"/>
              <a:t>Help Desk</a:t>
            </a:r>
          </a:p>
          <a:p>
            <a:pPr lvl="1"/>
            <a:r>
              <a:rPr lang="en-US" dirty="0" err="1" smtClean="0"/>
              <a:t>Schoolnet</a:t>
            </a:r>
            <a:endParaRPr lang="en-US" dirty="0" smtClean="0"/>
          </a:p>
          <a:p>
            <a:pPr lvl="1"/>
            <a:r>
              <a:rPr lang="en-US" dirty="0" smtClean="0"/>
              <a:t>ZCC</a:t>
            </a:r>
          </a:p>
          <a:p>
            <a:pPr lvl="1"/>
            <a:r>
              <a:rPr lang="en-US" dirty="0" smtClean="0"/>
              <a:t>AERIES.net</a:t>
            </a:r>
          </a:p>
          <a:p>
            <a:pPr lvl="1"/>
            <a:r>
              <a:rPr lang="en-US" dirty="0" smtClean="0"/>
              <a:t>Filter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96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Applying Policies/Bundles to Computers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828800"/>
            <a:ext cx="7924800" cy="4114800"/>
          </a:xfrm>
        </p:spPr>
        <p:txBody>
          <a:bodyPr/>
          <a:lstStyle/>
          <a:p>
            <a:r>
              <a:rPr lang="en-US" dirty="0" smtClean="0"/>
              <a:t>Workstation Group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887761934"/>
              </p:ext>
            </p:extLst>
          </p:nvPr>
        </p:nvGraphicFramePr>
        <p:xfrm>
          <a:off x="1447800" y="23622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5258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ZCC </a:t>
            </a:r>
            <a:r>
              <a:rPr lang="en-US" dirty="0" err="1" smtClean="0"/>
              <a:t>vs</a:t>
            </a:r>
            <a:r>
              <a:rPr lang="en-US" dirty="0" smtClean="0"/>
              <a:t> 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371600"/>
            <a:ext cx="8229600" cy="2209800"/>
          </a:xfrm>
        </p:spPr>
        <p:txBody>
          <a:bodyPr/>
          <a:lstStyle/>
          <a:p>
            <a:r>
              <a:rPr lang="en-US" dirty="0" smtClean="0"/>
              <a:t>ZCC is for managing all aspects of the workstations</a:t>
            </a:r>
          </a:p>
          <a:p>
            <a:pPr lvl="1"/>
            <a:r>
              <a:rPr lang="en-US" dirty="0" smtClean="0"/>
              <a:t>Imaging, patches, bundles, remote control</a:t>
            </a:r>
          </a:p>
          <a:p>
            <a:r>
              <a:rPr lang="en-US" dirty="0" smtClean="0"/>
              <a:t>AD is for managing groups and users.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275865594"/>
              </p:ext>
            </p:extLst>
          </p:nvPr>
        </p:nvGraphicFramePr>
        <p:xfrm>
          <a:off x="533400" y="1828800"/>
          <a:ext cx="8229600" cy="55695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057400" y="3357837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Device Group</a:t>
            </a:r>
          </a:p>
          <a:p>
            <a:pPr algn="ctr"/>
            <a:r>
              <a:rPr lang="en-US" dirty="0" smtClean="0"/>
              <a:t>(ZCC)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486400" y="3352799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User Group</a:t>
            </a:r>
          </a:p>
          <a:p>
            <a:pPr algn="ctr"/>
            <a:r>
              <a:rPr lang="en-US" dirty="0" smtClean="0"/>
              <a:t>(AD)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“Z”  and the “</a:t>
            </a:r>
            <a:r>
              <a:rPr lang="en-US" dirty="0" err="1" smtClean="0"/>
              <a:t>Zorb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This icon is the client which is the link between the computer, the logged in user, and ZCC</a:t>
            </a:r>
          </a:p>
          <a:p>
            <a:r>
              <a:rPr lang="en-US" dirty="0" smtClean="0"/>
              <a:t>Double Click – Opens Properties</a:t>
            </a:r>
          </a:p>
          <a:p>
            <a:r>
              <a:rPr lang="en-US" dirty="0" smtClean="0"/>
              <a:t>Right Click – More options</a:t>
            </a:r>
          </a:p>
          <a:p>
            <a:pPr lvl="1"/>
            <a:r>
              <a:rPr lang="en-US" dirty="0" smtClean="0"/>
              <a:t>Refresh</a:t>
            </a:r>
          </a:p>
          <a:p>
            <a:pPr lvl="1"/>
            <a:r>
              <a:rPr lang="en-US" dirty="0" smtClean="0"/>
              <a:t>Show Progress</a:t>
            </a:r>
          </a:p>
          <a:p>
            <a:pPr lvl="1"/>
            <a:r>
              <a:rPr lang="en-US" dirty="0" smtClean="0"/>
              <a:t>Show Properties</a:t>
            </a:r>
          </a:p>
          <a:p>
            <a:pPr lvl="1"/>
            <a:r>
              <a:rPr lang="en-US" dirty="0" smtClean="0"/>
              <a:t>Logout</a:t>
            </a:r>
          </a:p>
          <a:p>
            <a:pPr lvl="1"/>
            <a:r>
              <a:rPr lang="en-US" dirty="0" smtClean="0"/>
              <a:t>Help</a:t>
            </a:r>
            <a:endParaRPr lang="en-US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762000"/>
            <a:ext cx="693758" cy="693758"/>
          </a:xfrm>
          <a:prstGeom prst="rect">
            <a:avLst/>
          </a:prstGeo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8516" y="762000"/>
            <a:ext cx="565283" cy="693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78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522</TotalTime>
  <Words>501</Words>
  <Application>Microsoft Office PowerPoint</Application>
  <PresentationFormat>On-screen Show (4:3)</PresentationFormat>
  <Paragraphs>134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Horizon</vt:lpstr>
      <vt:lpstr>ZCC ZENworks Control Center</vt:lpstr>
      <vt:lpstr>What is ZCC?</vt:lpstr>
      <vt:lpstr>How to login to ZCC</vt:lpstr>
      <vt:lpstr>PowerPoint Presentation</vt:lpstr>
      <vt:lpstr>Applying Software to a Computer</vt:lpstr>
      <vt:lpstr>Resetting a password</vt:lpstr>
      <vt:lpstr>Applying Policies/Bundles to Computers</vt:lpstr>
      <vt:lpstr>ZCC vs AD</vt:lpstr>
      <vt:lpstr>The “Z”  and the “Zorb”</vt:lpstr>
      <vt:lpstr>Searching</vt:lpstr>
      <vt:lpstr>Best Practices</vt:lpstr>
      <vt:lpstr>Help Desk </vt:lpstr>
      <vt:lpstr>Inventory Activity</vt:lpstr>
      <vt:lpstr>What’s on the hori”zEn”?</vt:lpstr>
      <vt:lpstr>I need more help!</vt:lpstr>
    </vt:vector>
  </TitlesOfParts>
  <Company>Irvine Unified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ZCC ZENworks Control Center</dc:title>
  <dc:creator>Kris Linville</dc:creator>
  <cp:lastModifiedBy>Kris Linville</cp:lastModifiedBy>
  <cp:revision>37</cp:revision>
  <dcterms:created xsi:type="dcterms:W3CDTF">2012-01-20T17:19:37Z</dcterms:created>
  <dcterms:modified xsi:type="dcterms:W3CDTF">2012-02-07T23:15:26Z</dcterms:modified>
</cp:coreProperties>
</file>